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2D51-7BD0-4D7D-BD62-7420D11DB359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F28B-38DA-4CFE-A5E5-13CE9FC8E9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075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2D51-7BD0-4D7D-BD62-7420D11DB359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F28B-38DA-4CFE-A5E5-13CE9FC8E9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479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2D51-7BD0-4D7D-BD62-7420D11DB359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F28B-38DA-4CFE-A5E5-13CE9FC8E9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33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2D51-7BD0-4D7D-BD62-7420D11DB359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F28B-38DA-4CFE-A5E5-13CE9FC8E9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863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2D51-7BD0-4D7D-BD62-7420D11DB359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F28B-38DA-4CFE-A5E5-13CE9FC8E9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993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2D51-7BD0-4D7D-BD62-7420D11DB359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F28B-38DA-4CFE-A5E5-13CE9FC8E9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49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2D51-7BD0-4D7D-BD62-7420D11DB359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F28B-38DA-4CFE-A5E5-13CE9FC8E9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785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2D51-7BD0-4D7D-BD62-7420D11DB359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F28B-38DA-4CFE-A5E5-13CE9FC8E9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0178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2D51-7BD0-4D7D-BD62-7420D11DB359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F28B-38DA-4CFE-A5E5-13CE9FC8E9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196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2D51-7BD0-4D7D-BD62-7420D11DB359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F28B-38DA-4CFE-A5E5-13CE9FC8E9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2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2D51-7BD0-4D7D-BD62-7420D11DB359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F28B-38DA-4CFE-A5E5-13CE9FC8E9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29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C2D51-7BD0-4D7D-BD62-7420D11DB359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5F28B-38DA-4CFE-A5E5-13CE9FC8E9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78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2599B0E1-8782-4BBF-81BC-D52AB2991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2687455"/>
            <a:ext cx="8178800" cy="1483089"/>
          </a:xfrm>
          <a:prstGeom prst="rect">
            <a:avLst/>
          </a:prstGeom>
        </p:spPr>
      </p:pic>
      <p:grpSp>
        <p:nvGrpSpPr>
          <p:cNvPr id="6" name="Group 4">
            <a:extLst>
              <a:ext uri="{FF2B5EF4-FFF2-40B4-BE49-F238E27FC236}">
                <a16:creationId xmlns:a16="http://schemas.microsoft.com/office/drawing/2014/main" id="{7A27A7AA-347C-4B02-916A-F91E7848869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82204" y="2386013"/>
            <a:ext cx="8436769" cy="1463279"/>
            <a:chOff x="405" y="1284"/>
            <a:chExt cx="7086" cy="1229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E2577840-4DCA-4CBE-87EE-84427742DF9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05" y="1284"/>
              <a:ext cx="7081" cy="1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83AF90DC-8DAA-47BB-87BD-46BEE303E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8" y="1284"/>
              <a:ext cx="6438" cy="2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84E62DF9-2911-4EF7-B43A-559B4712D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" y="1485"/>
              <a:ext cx="648" cy="2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542B528A-BA18-4244-8B23-E8AE37613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8" y="1485"/>
              <a:ext cx="6438" cy="207"/>
            </a:xfrm>
            <a:prstGeom prst="rect">
              <a:avLst/>
            </a:prstGeom>
            <a:solidFill>
              <a:srgbClr val="FFE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B49161D9-96B3-4094-8225-8DC99D23D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" y="1687"/>
              <a:ext cx="648" cy="20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2DB9BC03-20B6-4F37-96E4-312C0E36F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" y="1888"/>
              <a:ext cx="648" cy="4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A675851A-FEE1-4079-B8B4-0B17EA2BB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8" y="1888"/>
              <a:ext cx="6438" cy="419"/>
            </a:xfrm>
            <a:prstGeom prst="rect">
              <a:avLst/>
            </a:prstGeom>
            <a:solidFill>
              <a:srgbClr val="FFE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id="{9ADD8C7A-2CD5-4B24-8032-EF7795CD1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" y="2302"/>
              <a:ext cx="648" cy="20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22" name="Rectangle 12">
              <a:extLst>
                <a:ext uri="{FF2B5EF4-FFF2-40B4-BE49-F238E27FC236}">
                  <a16:creationId xmlns:a16="http://schemas.microsoft.com/office/drawing/2014/main" id="{136E3835-DB1D-4178-AD6E-4386AD91E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" y="1532"/>
              <a:ext cx="51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WP per anno</a:t>
              </a:r>
              <a:endParaRPr lang="it-IT" altLang="it-IT" sz="1350"/>
            </a:p>
          </p:txBody>
        </p:sp>
        <p:sp>
          <p:nvSpPr>
            <p:cNvPr id="23" name="Rectangle 13">
              <a:extLst>
                <a:ext uri="{FF2B5EF4-FFF2-40B4-BE49-F238E27FC236}">
                  <a16:creationId xmlns:a16="http://schemas.microsoft.com/office/drawing/2014/main" id="{A60676A2-6A8B-4A79-8426-124B33911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1532"/>
              <a:ext cx="19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2021</a:t>
              </a:r>
              <a:endParaRPr lang="it-IT" altLang="it-IT" sz="1350"/>
            </a:p>
          </p:txBody>
        </p:sp>
        <p:sp>
          <p:nvSpPr>
            <p:cNvPr id="24" name="Rectangle 14">
              <a:extLst>
                <a:ext uri="{FF2B5EF4-FFF2-40B4-BE49-F238E27FC236}">
                  <a16:creationId xmlns:a16="http://schemas.microsoft.com/office/drawing/2014/main" id="{71F332E5-C011-47A2-B329-263B6C7090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3" y="1532"/>
              <a:ext cx="19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 b="1">
                  <a:solidFill>
                    <a:srgbClr val="000000"/>
                  </a:solidFill>
                  <a:latin typeface="Calibri" panose="020F0502020204030204" pitchFamily="34" charset="0"/>
                </a:rPr>
                <a:t>2022</a:t>
              </a:r>
              <a:endParaRPr lang="it-IT" altLang="it-IT" sz="1350"/>
            </a:p>
          </p:txBody>
        </p:sp>
        <p:sp>
          <p:nvSpPr>
            <p:cNvPr id="25" name="Rectangle 15">
              <a:extLst>
                <a:ext uri="{FF2B5EF4-FFF2-40B4-BE49-F238E27FC236}">
                  <a16:creationId xmlns:a16="http://schemas.microsoft.com/office/drawing/2014/main" id="{D6A0A713-09B7-465A-88C3-574C063C4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6" y="1532"/>
              <a:ext cx="19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2021</a:t>
              </a:r>
              <a:endParaRPr lang="it-IT" altLang="it-IT" sz="1350"/>
            </a:p>
          </p:txBody>
        </p:sp>
        <p:sp>
          <p:nvSpPr>
            <p:cNvPr id="26" name="Rectangle 16">
              <a:extLst>
                <a:ext uri="{FF2B5EF4-FFF2-40B4-BE49-F238E27FC236}">
                  <a16:creationId xmlns:a16="http://schemas.microsoft.com/office/drawing/2014/main" id="{82080692-8049-483C-B113-4D6BFBBBB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0" y="1532"/>
              <a:ext cx="19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 b="1">
                  <a:solidFill>
                    <a:srgbClr val="000000"/>
                  </a:solidFill>
                  <a:latin typeface="Calibri" panose="020F0502020204030204" pitchFamily="34" charset="0"/>
                </a:rPr>
                <a:t>2022</a:t>
              </a:r>
              <a:endParaRPr lang="it-IT" altLang="it-IT" sz="1350"/>
            </a:p>
          </p:txBody>
        </p:sp>
        <p:sp>
          <p:nvSpPr>
            <p:cNvPr id="27" name="Rectangle 17">
              <a:extLst>
                <a:ext uri="{FF2B5EF4-FFF2-40B4-BE49-F238E27FC236}">
                  <a16:creationId xmlns:a16="http://schemas.microsoft.com/office/drawing/2014/main" id="{E4CFFE39-9D4A-482F-B093-0CD193701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3" y="1532"/>
              <a:ext cx="19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2021</a:t>
              </a:r>
              <a:endParaRPr lang="it-IT" altLang="it-IT" sz="1350"/>
            </a:p>
          </p:txBody>
        </p:sp>
        <p:sp>
          <p:nvSpPr>
            <p:cNvPr id="28" name="Rectangle 18">
              <a:extLst>
                <a:ext uri="{FF2B5EF4-FFF2-40B4-BE49-F238E27FC236}">
                  <a16:creationId xmlns:a16="http://schemas.microsoft.com/office/drawing/2014/main" id="{D6FB034A-EDE7-4AA5-89B9-5EC2E061B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6" y="1532"/>
              <a:ext cx="19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 b="1">
                  <a:solidFill>
                    <a:srgbClr val="000000"/>
                  </a:solidFill>
                  <a:latin typeface="Calibri" panose="020F0502020204030204" pitchFamily="34" charset="0"/>
                </a:rPr>
                <a:t>2022</a:t>
              </a:r>
              <a:endParaRPr lang="it-IT" altLang="it-IT" sz="1350"/>
            </a:p>
          </p:txBody>
        </p:sp>
        <p:sp>
          <p:nvSpPr>
            <p:cNvPr id="29" name="Rectangle 19">
              <a:extLst>
                <a:ext uri="{FF2B5EF4-FFF2-40B4-BE49-F238E27FC236}">
                  <a16:creationId xmlns:a16="http://schemas.microsoft.com/office/drawing/2014/main" id="{2752C21B-0623-4C9A-957D-857B4BED22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9" y="1532"/>
              <a:ext cx="19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2021</a:t>
              </a:r>
              <a:endParaRPr lang="it-IT" altLang="it-IT" sz="1350"/>
            </a:p>
          </p:txBody>
        </p:sp>
        <p:sp>
          <p:nvSpPr>
            <p:cNvPr id="30" name="Rectangle 20">
              <a:extLst>
                <a:ext uri="{FF2B5EF4-FFF2-40B4-BE49-F238E27FC236}">
                  <a16:creationId xmlns:a16="http://schemas.microsoft.com/office/drawing/2014/main" id="{9D657C51-E161-4AF6-A6DD-2031B36E8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3" y="1532"/>
              <a:ext cx="19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 b="1">
                  <a:solidFill>
                    <a:srgbClr val="000000"/>
                  </a:solidFill>
                  <a:latin typeface="Calibri" panose="020F0502020204030204" pitchFamily="34" charset="0"/>
                </a:rPr>
                <a:t>2022</a:t>
              </a:r>
              <a:endParaRPr lang="it-IT" altLang="it-IT" sz="1350"/>
            </a:p>
          </p:txBody>
        </p:sp>
        <p:sp>
          <p:nvSpPr>
            <p:cNvPr id="31" name="Rectangle 21">
              <a:extLst>
                <a:ext uri="{FF2B5EF4-FFF2-40B4-BE49-F238E27FC236}">
                  <a16:creationId xmlns:a16="http://schemas.microsoft.com/office/drawing/2014/main" id="{C73BDCEE-0CD6-426D-8A3E-F5675596B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6" y="1532"/>
              <a:ext cx="19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2021</a:t>
              </a:r>
              <a:endParaRPr lang="it-IT" altLang="it-IT" sz="1350"/>
            </a:p>
          </p:txBody>
        </p:sp>
        <p:sp>
          <p:nvSpPr>
            <p:cNvPr id="32" name="Rectangle 22">
              <a:extLst>
                <a:ext uri="{FF2B5EF4-FFF2-40B4-BE49-F238E27FC236}">
                  <a16:creationId xmlns:a16="http://schemas.microsoft.com/office/drawing/2014/main" id="{4BFC6FEA-7216-41AF-938C-45CDB632A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9" y="1532"/>
              <a:ext cx="19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2022</a:t>
              </a:r>
              <a:endParaRPr lang="it-IT" altLang="it-IT" sz="135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90DC62C6-ADBF-47BC-8A1A-4E988FEEE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1733"/>
              <a:ext cx="62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Apertura bando</a:t>
              </a:r>
              <a:endParaRPr lang="it-IT" altLang="it-IT" sz="1350"/>
            </a:p>
          </p:txBody>
        </p:sp>
        <p:sp>
          <p:nvSpPr>
            <p:cNvPr id="34" name="Rectangle 24">
              <a:extLst>
                <a:ext uri="{FF2B5EF4-FFF2-40B4-BE49-F238E27FC236}">
                  <a16:creationId xmlns:a16="http://schemas.microsoft.com/office/drawing/2014/main" id="{9EE3FF64-F0DC-462D-8C53-72E7A6E8E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1" y="1733"/>
              <a:ext cx="46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25/02/2021</a:t>
              </a:r>
              <a:endParaRPr lang="it-IT" altLang="it-IT" sz="1350"/>
            </a:p>
          </p:txBody>
        </p:sp>
        <p:sp>
          <p:nvSpPr>
            <p:cNvPr id="35" name="Rectangle 25">
              <a:extLst>
                <a:ext uri="{FF2B5EF4-FFF2-40B4-BE49-F238E27FC236}">
                  <a16:creationId xmlns:a16="http://schemas.microsoft.com/office/drawing/2014/main" id="{CAA5B75A-F3D8-4102-A091-5E32EAA29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9" y="1733"/>
              <a:ext cx="47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 b="1">
                  <a:solidFill>
                    <a:srgbClr val="000000"/>
                  </a:solidFill>
                  <a:latin typeface="Calibri" panose="020F0502020204030204" pitchFamily="34" charset="0"/>
                </a:rPr>
                <a:t>23/09/2021</a:t>
              </a:r>
              <a:endParaRPr lang="it-IT" altLang="it-IT" sz="1350"/>
            </a:p>
          </p:txBody>
        </p:sp>
        <p:sp>
          <p:nvSpPr>
            <p:cNvPr id="36" name="Rectangle 26">
              <a:extLst>
                <a:ext uri="{FF2B5EF4-FFF2-40B4-BE49-F238E27FC236}">
                  <a16:creationId xmlns:a16="http://schemas.microsoft.com/office/drawing/2014/main" id="{4AE79458-078C-4366-8E44-1F8927391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733"/>
              <a:ext cx="46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13/03/2021</a:t>
              </a:r>
              <a:endParaRPr lang="it-IT" altLang="it-IT" sz="1350"/>
            </a:p>
          </p:txBody>
        </p:sp>
        <p:sp>
          <p:nvSpPr>
            <p:cNvPr id="37" name="Rectangle 27">
              <a:extLst>
                <a:ext uri="{FF2B5EF4-FFF2-40B4-BE49-F238E27FC236}">
                  <a16:creationId xmlns:a16="http://schemas.microsoft.com/office/drawing/2014/main" id="{B7EE4617-9359-4686-A122-48550A62E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6" y="1733"/>
              <a:ext cx="47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 b="1">
                  <a:solidFill>
                    <a:srgbClr val="000000"/>
                  </a:solidFill>
                  <a:latin typeface="Calibri" panose="020F0502020204030204" pitchFamily="34" charset="0"/>
                </a:rPr>
                <a:t>19/10/2021</a:t>
              </a:r>
              <a:endParaRPr lang="it-IT" altLang="it-IT" sz="1350"/>
            </a:p>
          </p:txBody>
        </p:sp>
        <p:sp>
          <p:nvSpPr>
            <p:cNvPr id="38" name="Rectangle 28">
              <a:extLst>
                <a:ext uri="{FF2B5EF4-FFF2-40B4-BE49-F238E27FC236}">
                  <a16:creationId xmlns:a16="http://schemas.microsoft.com/office/drawing/2014/main" id="{DCF2D94C-5036-4C18-AA99-7FB4DA803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4" y="1733"/>
              <a:ext cx="46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20/05/2021</a:t>
              </a:r>
              <a:endParaRPr lang="it-IT" altLang="it-IT" sz="1350" dirty="0"/>
            </a:p>
          </p:txBody>
        </p:sp>
        <p:sp>
          <p:nvSpPr>
            <p:cNvPr id="39" name="Rectangle 29">
              <a:extLst>
                <a:ext uri="{FF2B5EF4-FFF2-40B4-BE49-F238E27FC236}">
                  <a16:creationId xmlns:a16="http://schemas.microsoft.com/office/drawing/2014/main" id="{0640E925-26D7-48D3-8121-BA6F56E2B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2" y="1733"/>
              <a:ext cx="47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 b="1">
                  <a:solidFill>
                    <a:srgbClr val="000000"/>
                  </a:solidFill>
                  <a:latin typeface="Calibri" panose="020F0502020204030204" pitchFamily="34" charset="0"/>
                </a:rPr>
                <a:t>20/01/2022</a:t>
              </a:r>
              <a:endParaRPr lang="it-IT" altLang="it-IT" sz="1350"/>
            </a:p>
          </p:txBody>
        </p:sp>
        <p:sp>
          <p:nvSpPr>
            <p:cNvPr id="40" name="Rectangle 30">
              <a:extLst>
                <a:ext uri="{FF2B5EF4-FFF2-40B4-BE49-F238E27FC236}">
                  <a16:creationId xmlns:a16="http://schemas.microsoft.com/office/drawing/2014/main" id="{88EF3DEA-20DB-464B-B94E-3A765A2F6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7" y="1733"/>
              <a:ext cx="3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/</a:t>
              </a:r>
              <a:endParaRPr lang="it-IT" altLang="it-IT" sz="1350"/>
            </a:p>
          </p:txBody>
        </p:sp>
        <p:sp>
          <p:nvSpPr>
            <p:cNvPr id="41" name="Rectangle 31">
              <a:extLst>
                <a:ext uri="{FF2B5EF4-FFF2-40B4-BE49-F238E27FC236}">
                  <a16:creationId xmlns:a16="http://schemas.microsoft.com/office/drawing/2014/main" id="{0FD976D7-EB01-4EE0-93A8-E56A2ED517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" y="1733"/>
              <a:ext cx="47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 b="1">
                  <a:solidFill>
                    <a:srgbClr val="000000"/>
                  </a:solidFill>
                  <a:latin typeface="Calibri" panose="020F0502020204030204" pitchFamily="34" charset="0"/>
                </a:rPr>
                <a:t>15/07/2021</a:t>
              </a:r>
              <a:endParaRPr lang="it-IT" altLang="it-IT" sz="1350"/>
            </a:p>
          </p:txBody>
        </p:sp>
        <p:sp>
          <p:nvSpPr>
            <p:cNvPr id="42" name="Rectangle 32">
              <a:extLst>
                <a:ext uri="{FF2B5EF4-FFF2-40B4-BE49-F238E27FC236}">
                  <a16:creationId xmlns:a16="http://schemas.microsoft.com/office/drawing/2014/main" id="{C0B8C3D2-E4C2-4736-864E-5CD5A3879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7" y="1733"/>
              <a:ext cx="46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15/07/2021</a:t>
              </a:r>
              <a:endParaRPr lang="it-IT" altLang="it-IT" sz="1350"/>
            </a:p>
          </p:txBody>
        </p:sp>
        <p:sp>
          <p:nvSpPr>
            <p:cNvPr id="43" name="Rectangle 33">
              <a:extLst>
                <a:ext uri="{FF2B5EF4-FFF2-40B4-BE49-F238E27FC236}">
                  <a16:creationId xmlns:a16="http://schemas.microsoft.com/office/drawing/2014/main" id="{0E66ADC7-604A-44FD-AB58-73FAA797C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1" y="1733"/>
              <a:ext cx="46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16/11/2021</a:t>
              </a:r>
              <a:endParaRPr lang="it-IT" altLang="it-IT" sz="1350"/>
            </a:p>
          </p:txBody>
        </p:sp>
        <p:sp>
          <p:nvSpPr>
            <p:cNvPr id="44" name="Rectangle 34">
              <a:extLst>
                <a:ext uri="{FF2B5EF4-FFF2-40B4-BE49-F238E27FC236}">
                  <a16:creationId xmlns:a16="http://schemas.microsoft.com/office/drawing/2014/main" id="{233DB999-7067-4484-9DF8-D87EB4D67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043"/>
              <a:ext cx="63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Chiusura bando </a:t>
              </a:r>
              <a:endParaRPr lang="it-IT" altLang="it-IT" sz="1350"/>
            </a:p>
          </p:txBody>
        </p:sp>
        <p:sp>
          <p:nvSpPr>
            <p:cNvPr id="45" name="Rectangle 35">
              <a:extLst>
                <a:ext uri="{FF2B5EF4-FFF2-40B4-BE49-F238E27FC236}">
                  <a16:creationId xmlns:a16="http://schemas.microsoft.com/office/drawing/2014/main" id="{D4CB1627-2161-411D-BC19-E431141A4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1" y="2043"/>
              <a:ext cx="46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08/04/2021</a:t>
              </a:r>
              <a:endParaRPr lang="it-IT" altLang="it-IT" sz="1350"/>
            </a:p>
          </p:txBody>
        </p:sp>
        <p:sp>
          <p:nvSpPr>
            <p:cNvPr id="46" name="Rectangle 36">
              <a:extLst>
                <a:ext uri="{FF2B5EF4-FFF2-40B4-BE49-F238E27FC236}">
                  <a16:creationId xmlns:a16="http://schemas.microsoft.com/office/drawing/2014/main" id="{33BFC061-7683-4C41-9DCE-AA80F2812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9" y="2043"/>
              <a:ext cx="47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 b="1">
                  <a:solidFill>
                    <a:srgbClr val="000000"/>
                  </a:solidFill>
                  <a:latin typeface="Calibri" panose="020F0502020204030204" pitchFamily="34" charset="0"/>
                </a:rPr>
                <a:t>13/01/2022</a:t>
              </a:r>
              <a:endParaRPr lang="it-IT" altLang="it-IT" sz="1350"/>
            </a:p>
          </p:txBody>
        </p:sp>
        <p:sp>
          <p:nvSpPr>
            <p:cNvPr id="47" name="Rectangle 37">
              <a:extLst>
                <a:ext uri="{FF2B5EF4-FFF2-40B4-BE49-F238E27FC236}">
                  <a16:creationId xmlns:a16="http://schemas.microsoft.com/office/drawing/2014/main" id="{E90F2B00-73BC-4857-BD32-E7DCF3907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2043"/>
              <a:ext cx="46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20/04/2021</a:t>
              </a:r>
              <a:endParaRPr lang="it-IT" altLang="it-IT" sz="1350"/>
            </a:p>
          </p:txBody>
        </p:sp>
        <p:sp>
          <p:nvSpPr>
            <p:cNvPr id="48" name="Rectangle 38">
              <a:extLst>
                <a:ext uri="{FF2B5EF4-FFF2-40B4-BE49-F238E27FC236}">
                  <a16:creationId xmlns:a16="http://schemas.microsoft.com/office/drawing/2014/main" id="{156C73D4-42AA-4C59-B48F-093649886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6" y="2043"/>
              <a:ext cx="47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 b="1">
                  <a:solidFill>
                    <a:srgbClr val="000000"/>
                  </a:solidFill>
                  <a:latin typeface="Calibri" panose="020F0502020204030204" pitchFamily="34" charset="0"/>
                </a:rPr>
                <a:t>17/03/2022</a:t>
              </a:r>
              <a:endParaRPr lang="it-IT" altLang="it-IT" sz="1350"/>
            </a:p>
          </p:txBody>
        </p:sp>
        <p:sp>
          <p:nvSpPr>
            <p:cNvPr id="49" name="Rectangle 39">
              <a:extLst>
                <a:ext uri="{FF2B5EF4-FFF2-40B4-BE49-F238E27FC236}">
                  <a16:creationId xmlns:a16="http://schemas.microsoft.com/office/drawing/2014/main" id="{862ED2B6-F8F2-444C-93EE-AD03E7190B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4" y="2043"/>
              <a:ext cx="46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31/08/2021</a:t>
              </a:r>
              <a:endParaRPr lang="it-IT" altLang="it-IT" sz="1350"/>
            </a:p>
          </p:txBody>
        </p:sp>
        <p:sp>
          <p:nvSpPr>
            <p:cNvPr id="50" name="Rectangle 40">
              <a:extLst>
                <a:ext uri="{FF2B5EF4-FFF2-40B4-BE49-F238E27FC236}">
                  <a16:creationId xmlns:a16="http://schemas.microsoft.com/office/drawing/2014/main" id="{2B3D3131-3B6E-4AEE-A3F5-51E27FE1F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2" y="2043"/>
              <a:ext cx="47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 b="1">
                  <a:solidFill>
                    <a:srgbClr val="000000"/>
                  </a:solidFill>
                  <a:latin typeface="Calibri" panose="020F0502020204030204" pitchFamily="34" charset="0"/>
                </a:rPr>
                <a:t>28/04/2022</a:t>
              </a:r>
              <a:endParaRPr lang="it-IT" altLang="it-IT" sz="1350"/>
            </a:p>
          </p:txBody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FE0AC20F-3D07-4DBB-8D2E-7352A12AB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7" y="2043"/>
              <a:ext cx="3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/</a:t>
              </a:r>
              <a:endParaRPr lang="it-IT" altLang="it-IT" sz="1350"/>
            </a:p>
          </p:txBody>
        </p:sp>
        <p:sp>
          <p:nvSpPr>
            <p:cNvPr id="52" name="Rectangle 42">
              <a:extLst>
                <a:ext uri="{FF2B5EF4-FFF2-40B4-BE49-F238E27FC236}">
                  <a16:creationId xmlns:a16="http://schemas.microsoft.com/office/drawing/2014/main" id="{E3525D57-D733-4880-B96E-A978811AC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" y="2043"/>
              <a:ext cx="47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 b="1">
                  <a:solidFill>
                    <a:srgbClr val="000000"/>
                  </a:solidFill>
                  <a:latin typeface="Calibri" panose="020F0502020204030204" pitchFamily="34" charset="0"/>
                </a:rPr>
                <a:t>10/11/2021</a:t>
              </a:r>
              <a:endParaRPr lang="it-IT" altLang="it-IT" sz="1350"/>
            </a:p>
          </p:txBody>
        </p:sp>
        <p:sp>
          <p:nvSpPr>
            <p:cNvPr id="53" name="Rectangle 43">
              <a:extLst>
                <a:ext uri="{FF2B5EF4-FFF2-40B4-BE49-F238E27FC236}">
                  <a16:creationId xmlns:a16="http://schemas.microsoft.com/office/drawing/2014/main" id="{17DDB142-C8CF-44BD-B6D4-A49FF0A27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7" y="2043"/>
              <a:ext cx="46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14/10/2021</a:t>
              </a:r>
              <a:endParaRPr lang="it-IT" altLang="it-IT" sz="1350"/>
            </a:p>
          </p:txBody>
        </p:sp>
        <p:sp>
          <p:nvSpPr>
            <p:cNvPr id="54" name="Rectangle 44">
              <a:extLst>
                <a:ext uri="{FF2B5EF4-FFF2-40B4-BE49-F238E27FC236}">
                  <a16:creationId xmlns:a16="http://schemas.microsoft.com/office/drawing/2014/main" id="{44690A0F-302D-4E78-A40A-7FFD5B4C39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1" y="1919"/>
              <a:ext cx="48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15/02/2022 </a:t>
              </a:r>
              <a:endParaRPr lang="it-IT" altLang="it-IT" sz="1350"/>
            </a:p>
          </p:txBody>
        </p:sp>
        <p:sp>
          <p:nvSpPr>
            <p:cNvPr id="55" name="Rectangle 45">
              <a:extLst>
                <a:ext uri="{FF2B5EF4-FFF2-40B4-BE49-F238E27FC236}">
                  <a16:creationId xmlns:a16="http://schemas.microsoft.com/office/drawing/2014/main" id="{8425D336-A425-46B4-8300-67E6DB898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1" y="2043"/>
              <a:ext cx="48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19/05/2022 </a:t>
              </a:r>
              <a:endParaRPr lang="it-IT" altLang="it-IT" sz="1350"/>
            </a:p>
          </p:txBody>
        </p:sp>
        <p:sp>
          <p:nvSpPr>
            <p:cNvPr id="56" name="Rectangle 46">
              <a:extLst>
                <a:ext uri="{FF2B5EF4-FFF2-40B4-BE49-F238E27FC236}">
                  <a16:creationId xmlns:a16="http://schemas.microsoft.com/office/drawing/2014/main" id="{D1E8F50B-9CDF-47D6-9C0D-AF0D0F21A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1" y="2167"/>
              <a:ext cx="46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29/09/2022</a:t>
              </a:r>
              <a:endParaRPr lang="it-IT" altLang="it-IT" sz="1350"/>
            </a:p>
          </p:txBody>
        </p:sp>
        <p:sp>
          <p:nvSpPr>
            <p:cNvPr id="57" name="Rectangle 47">
              <a:extLst>
                <a:ext uri="{FF2B5EF4-FFF2-40B4-BE49-F238E27FC236}">
                  <a16:creationId xmlns:a16="http://schemas.microsoft.com/office/drawing/2014/main" id="{A798D29C-ACAB-469F-A459-97BC896B1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" y="2348"/>
              <a:ext cx="30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Budget </a:t>
              </a:r>
              <a:endParaRPr lang="it-IT" altLang="it-IT" sz="1350"/>
            </a:p>
          </p:txBody>
        </p:sp>
        <p:sp>
          <p:nvSpPr>
            <p:cNvPr id="58" name="Rectangle 48">
              <a:extLst>
                <a:ext uri="{FF2B5EF4-FFF2-40B4-BE49-F238E27FC236}">
                  <a16:creationId xmlns:a16="http://schemas.microsoft.com/office/drawing/2014/main" id="{7BEBE978-75D4-40C9-90D2-5881C8723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4" y="2348"/>
              <a:ext cx="25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619 M</a:t>
              </a:r>
              <a:endParaRPr lang="it-IT" altLang="it-IT" sz="1350"/>
            </a:p>
          </p:txBody>
        </p:sp>
        <p:sp>
          <p:nvSpPr>
            <p:cNvPr id="59" name="Rectangle 49">
              <a:extLst>
                <a:ext uri="{FF2B5EF4-FFF2-40B4-BE49-F238E27FC236}">
                  <a16:creationId xmlns:a16="http://schemas.microsoft.com/office/drawing/2014/main" id="{1F060F80-42D3-4BAD-81B8-680FB4E490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7" y="2348"/>
              <a:ext cx="25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757 M</a:t>
              </a:r>
              <a:endParaRPr lang="it-IT" altLang="it-IT" sz="1350"/>
            </a:p>
          </p:txBody>
        </p:sp>
        <p:sp>
          <p:nvSpPr>
            <p:cNvPr id="60" name="Rectangle 50">
              <a:extLst>
                <a:ext uri="{FF2B5EF4-FFF2-40B4-BE49-F238E27FC236}">
                  <a16:creationId xmlns:a16="http://schemas.microsoft.com/office/drawing/2014/main" id="{CB38D9B1-0ED4-4C20-83AB-52C06178A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1" y="2348"/>
              <a:ext cx="25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633 M</a:t>
              </a:r>
              <a:endParaRPr lang="it-IT" altLang="it-IT" sz="1350"/>
            </a:p>
          </p:txBody>
        </p:sp>
        <p:sp>
          <p:nvSpPr>
            <p:cNvPr id="61" name="Rectangle 51">
              <a:extLst>
                <a:ext uri="{FF2B5EF4-FFF2-40B4-BE49-F238E27FC236}">
                  <a16:creationId xmlns:a16="http://schemas.microsoft.com/office/drawing/2014/main" id="{EA796B38-6422-440F-98E1-F395F90AA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4" y="2348"/>
              <a:ext cx="25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784 M</a:t>
              </a:r>
              <a:endParaRPr lang="it-IT" altLang="it-IT" sz="1350"/>
            </a:p>
          </p:txBody>
        </p:sp>
        <p:sp>
          <p:nvSpPr>
            <p:cNvPr id="62" name="Rectangle 52">
              <a:extLst>
                <a:ext uri="{FF2B5EF4-FFF2-40B4-BE49-F238E27FC236}">
                  <a16:creationId xmlns:a16="http://schemas.microsoft.com/office/drawing/2014/main" id="{D0A5C58A-2B17-483B-8B36-F453E1EC1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7" y="2348"/>
              <a:ext cx="25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626 M</a:t>
              </a:r>
              <a:endParaRPr lang="it-IT" altLang="it-IT" sz="1350"/>
            </a:p>
          </p:txBody>
        </p:sp>
        <p:sp>
          <p:nvSpPr>
            <p:cNvPr id="63" name="Rectangle 53">
              <a:extLst>
                <a:ext uri="{FF2B5EF4-FFF2-40B4-BE49-F238E27FC236}">
                  <a16:creationId xmlns:a16="http://schemas.microsoft.com/office/drawing/2014/main" id="{EB585BE7-DB88-436A-9CCF-3E7BFD55C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0" y="2348"/>
              <a:ext cx="25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561 M</a:t>
              </a:r>
              <a:endParaRPr lang="it-IT" altLang="it-IT" sz="1350"/>
            </a:p>
          </p:txBody>
        </p:sp>
        <p:sp>
          <p:nvSpPr>
            <p:cNvPr id="64" name="Rectangle 54">
              <a:extLst>
                <a:ext uri="{FF2B5EF4-FFF2-40B4-BE49-F238E27FC236}">
                  <a16:creationId xmlns:a16="http://schemas.microsoft.com/office/drawing/2014/main" id="{4572744C-20F5-44B6-8512-62D32B7F2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7" y="2348"/>
              <a:ext cx="3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/</a:t>
              </a:r>
              <a:endParaRPr lang="it-IT" altLang="it-IT" sz="1350"/>
            </a:p>
          </p:txBody>
        </p:sp>
        <p:sp>
          <p:nvSpPr>
            <p:cNvPr id="65" name="Rectangle 55">
              <a:extLst>
                <a:ext uri="{FF2B5EF4-FFF2-40B4-BE49-F238E27FC236}">
                  <a16:creationId xmlns:a16="http://schemas.microsoft.com/office/drawing/2014/main" id="{448ABC22-552A-4194-8C97-A02C412D3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7" y="2348"/>
              <a:ext cx="25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300 M</a:t>
              </a:r>
              <a:endParaRPr lang="it-IT" altLang="it-IT" sz="1350"/>
            </a:p>
          </p:txBody>
        </p:sp>
        <p:sp>
          <p:nvSpPr>
            <p:cNvPr id="66" name="Rectangle 56">
              <a:extLst>
                <a:ext uri="{FF2B5EF4-FFF2-40B4-BE49-F238E27FC236}">
                  <a16:creationId xmlns:a16="http://schemas.microsoft.com/office/drawing/2014/main" id="{FA8A6755-24D6-4A09-BFB3-09261C944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6" y="2348"/>
              <a:ext cx="2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25 M</a:t>
              </a:r>
              <a:endParaRPr lang="it-IT" altLang="it-IT" sz="1350"/>
            </a:p>
          </p:txBody>
        </p:sp>
        <p:sp>
          <p:nvSpPr>
            <p:cNvPr id="67" name="Rectangle 57">
              <a:extLst>
                <a:ext uri="{FF2B5EF4-FFF2-40B4-BE49-F238E27FC236}">
                  <a16:creationId xmlns:a16="http://schemas.microsoft.com/office/drawing/2014/main" id="{8E2940DD-F5A6-4FC2-8B5D-D66011573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9" y="2348"/>
              <a:ext cx="2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>
                  <a:solidFill>
                    <a:srgbClr val="000000"/>
                  </a:solidFill>
                  <a:latin typeface="Calibri" panose="020F0502020204030204" pitchFamily="34" charset="0"/>
                </a:rPr>
                <a:t>25 M</a:t>
              </a:r>
              <a:endParaRPr lang="it-IT" altLang="it-IT" sz="1350"/>
            </a:p>
          </p:txBody>
        </p:sp>
        <p:sp>
          <p:nvSpPr>
            <p:cNvPr id="68" name="Rectangle 58">
              <a:extLst>
                <a:ext uri="{FF2B5EF4-FFF2-40B4-BE49-F238E27FC236}">
                  <a16:creationId xmlns:a16="http://schemas.microsoft.com/office/drawing/2014/main" id="{377047D0-4689-4F78-89BF-3F29925BE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4" y="1331"/>
              <a:ext cx="57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 b="1">
                  <a:solidFill>
                    <a:srgbClr val="000000"/>
                  </a:solidFill>
                  <a:latin typeface="Calibri" panose="020F0502020204030204" pitchFamily="34" charset="0"/>
                </a:rPr>
                <a:t>Starting Grant</a:t>
              </a:r>
              <a:endParaRPr lang="it-IT" altLang="it-IT" sz="1350"/>
            </a:p>
          </p:txBody>
        </p:sp>
        <p:sp>
          <p:nvSpPr>
            <p:cNvPr id="69" name="Rectangle 59">
              <a:extLst>
                <a:ext uri="{FF2B5EF4-FFF2-40B4-BE49-F238E27FC236}">
                  <a16:creationId xmlns:a16="http://schemas.microsoft.com/office/drawing/2014/main" id="{999E3076-8F88-41D6-AF28-E3B7322B8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8" y="1331"/>
              <a:ext cx="77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 b="1">
                  <a:solidFill>
                    <a:srgbClr val="000000"/>
                  </a:solidFill>
                  <a:latin typeface="Calibri" panose="020F0502020204030204" pitchFamily="34" charset="0"/>
                </a:rPr>
                <a:t>Consolidator Grant</a:t>
              </a:r>
              <a:endParaRPr lang="it-IT" altLang="it-IT" sz="1350"/>
            </a:p>
          </p:txBody>
        </p:sp>
        <p:sp>
          <p:nvSpPr>
            <p:cNvPr id="70" name="Rectangle 60">
              <a:extLst>
                <a:ext uri="{FF2B5EF4-FFF2-40B4-BE49-F238E27FC236}">
                  <a16:creationId xmlns:a16="http://schemas.microsoft.com/office/drawing/2014/main" id="{43356454-9791-44D1-8F07-D89C0DA5C6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" y="1331"/>
              <a:ext cx="65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 b="1">
                  <a:solidFill>
                    <a:srgbClr val="000000"/>
                  </a:solidFill>
                  <a:latin typeface="Calibri" panose="020F0502020204030204" pitchFamily="34" charset="0"/>
                </a:rPr>
                <a:t>Advanced Grant</a:t>
              </a:r>
              <a:endParaRPr lang="it-IT" altLang="it-IT" sz="1350"/>
            </a:p>
          </p:txBody>
        </p:sp>
        <p:sp>
          <p:nvSpPr>
            <p:cNvPr id="71" name="Rectangle 61">
              <a:extLst>
                <a:ext uri="{FF2B5EF4-FFF2-40B4-BE49-F238E27FC236}">
                  <a16:creationId xmlns:a16="http://schemas.microsoft.com/office/drawing/2014/main" id="{C0DB503A-6EF9-4986-9B5C-23A4EFF7F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8" y="1331"/>
              <a:ext cx="57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 b="1">
                  <a:solidFill>
                    <a:srgbClr val="000000"/>
                  </a:solidFill>
                  <a:latin typeface="Calibri" panose="020F0502020204030204" pitchFamily="34" charset="0"/>
                </a:rPr>
                <a:t>Synergy Grant</a:t>
              </a:r>
              <a:endParaRPr lang="it-IT" altLang="it-IT" sz="1350"/>
            </a:p>
          </p:txBody>
        </p:sp>
        <p:sp>
          <p:nvSpPr>
            <p:cNvPr id="72" name="Rectangle 62">
              <a:extLst>
                <a:ext uri="{FF2B5EF4-FFF2-40B4-BE49-F238E27FC236}">
                  <a16:creationId xmlns:a16="http://schemas.microsoft.com/office/drawing/2014/main" id="{31274E37-AE10-4602-B8C1-A9C413DDC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8" y="1331"/>
              <a:ext cx="68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it-IT" altLang="it-IT" sz="900" b="1">
                  <a:solidFill>
                    <a:srgbClr val="000000"/>
                  </a:solidFill>
                  <a:latin typeface="Calibri" panose="020F0502020204030204" pitchFamily="34" charset="0"/>
                </a:rPr>
                <a:t>Proof of Concept</a:t>
              </a:r>
              <a:endParaRPr lang="it-IT" altLang="it-IT" sz="1350"/>
            </a:p>
          </p:txBody>
        </p:sp>
        <p:sp>
          <p:nvSpPr>
            <p:cNvPr id="73" name="Line 63">
              <a:extLst>
                <a:ext uri="{FF2B5EF4-FFF2-40B4-BE49-F238E27FC236}">
                  <a16:creationId xmlns:a16="http://schemas.microsoft.com/office/drawing/2014/main" id="{09270017-3A40-493E-B0AD-D032A7E1FE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" y="1284"/>
              <a:ext cx="643" cy="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74" name="Rectangle 64">
              <a:extLst>
                <a:ext uri="{FF2B5EF4-FFF2-40B4-BE49-F238E27FC236}">
                  <a16:creationId xmlns:a16="http://schemas.microsoft.com/office/drawing/2014/main" id="{DC815B29-D66D-492A-ADAB-3A41518EA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" y="1284"/>
              <a:ext cx="643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75" name="Rectangle 65">
              <a:extLst>
                <a:ext uri="{FF2B5EF4-FFF2-40B4-BE49-F238E27FC236}">
                  <a16:creationId xmlns:a16="http://schemas.microsoft.com/office/drawing/2014/main" id="{B14117E8-119A-4CE0-99E7-B31929D79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8" y="128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76" name="Rectangle 66">
              <a:extLst>
                <a:ext uri="{FF2B5EF4-FFF2-40B4-BE49-F238E27FC236}">
                  <a16:creationId xmlns:a16="http://schemas.microsoft.com/office/drawing/2014/main" id="{C6B294B2-B2FA-43B8-A9C6-7C432C5DE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5" y="128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77" name="Rectangle 67">
              <a:extLst>
                <a:ext uri="{FF2B5EF4-FFF2-40B4-BE49-F238E27FC236}">
                  <a16:creationId xmlns:a16="http://schemas.microsoft.com/office/drawing/2014/main" id="{4B5D1E8D-B613-49F6-BBF3-CE4B4C4B4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1" y="1284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78" name="Rectangle 68">
              <a:extLst>
                <a:ext uri="{FF2B5EF4-FFF2-40B4-BE49-F238E27FC236}">
                  <a16:creationId xmlns:a16="http://schemas.microsoft.com/office/drawing/2014/main" id="{80E6BFDE-72B2-49DA-94CC-2FFDADF1F9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8" y="128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79" name="Rectangle 69">
              <a:extLst>
                <a:ext uri="{FF2B5EF4-FFF2-40B4-BE49-F238E27FC236}">
                  <a16:creationId xmlns:a16="http://schemas.microsoft.com/office/drawing/2014/main" id="{141DADBA-B278-4E79-97BB-7FE98DD01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4" y="1284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80" name="Line 70">
              <a:extLst>
                <a:ext uri="{FF2B5EF4-FFF2-40B4-BE49-F238E27FC236}">
                  <a16:creationId xmlns:a16="http://schemas.microsoft.com/office/drawing/2014/main" id="{258E4212-721D-4BD7-9950-B01991ECEA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3" y="1284"/>
              <a:ext cx="64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81" name="Rectangle 71">
              <a:extLst>
                <a:ext uri="{FF2B5EF4-FFF2-40B4-BE49-F238E27FC236}">
                  <a16:creationId xmlns:a16="http://schemas.microsoft.com/office/drawing/2014/main" id="{E712E83F-046E-4BBC-9CC6-1D14EA557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3" y="1284"/>
              <a:ext cx="6433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82" name="Rectangle 72">
              <a:extLst>
                <a:ext uri="{FF2B5EF4-FFF2-40B4-BE49-F238E27FC236}">
                  <a16:creationId xmlns:a16="http://schemas.microsoft.com/office/drawing/2014/main" id="{9ABF1B12-02EC-46F8-89CF-EA9419074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1" y="128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83" name="Line 73">
              <a:extLst>
                <a:ext uri="{FF2B5EF4-FFF2-40B4-BE49-F238E27FC236}">
                  <a16:creationId xmlns:a16="http://schemas.microsoft.com/office/drawing/2014/main" id="{BF30F842-B4AE-46A7-B71A-486448CB23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" y="1284"/>
              <a:ext cx="0" cy="20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84" name="Rectangle 74">
              <a:extLst>
                <a:ext uri="{FF2B5EF4-FFF2-40B4-BE49-F238E27FC236}">
                  <a16:creationId xmlns:a16="http://schemas.microsoft.com/office/drawing/2014/main" id="{63C4CD86-EC5F-4014-B09E-92F3F7C14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" y="1284"/>
              <a:ext cx="5" cy="20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85" name="Rectangle 75">
              <a:extLst>
                <a:ext uri="{FF2B5EF4-FFF2-40B4-BE49-F238E27FC236}">
                  <a16:creationId xmlns:a16="http://schemas.microsoft.com/office/drawing/2014/main" id="{9800138B-99BE-4DF7-ADF5-70DB98FCE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2" y="128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86" name="Rectangle 76">
              <a:extLst>
                <a:ext uri="{FF2B5EF4-FFF2-40B4-BE49-F238E27FC236}">
                  <a16:creationId xmlns:a16="http://schemas.microsoft.com/office/drawing/2014/main" id="{AA82A120-8496-4E3F-ABAC-4E371DF1D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8" y="128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87" name="Rectangle 77">
              <a:extLst>
                <a:ext uri="{FF2B5EF4-FFF2-40B4-BE49-F238E27FC236}">
                  <a16:creationId xmlns:a16="http://schemas.microsoft.com/office/drawing/2014/main" id="{45A2E150-BFF0-4587-8162-23A74C0DC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5" y="128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88" name="Rectangle 78">
              <a:extLst>
                <a:ext uri="{FF2B5EF4-FFF2-40B4-BE49-F238E27FC236}">
                  <a16:creationId xmlns:a16="http://schemas.microsoft.com/office/drawing/2014/main" id="{487FE1CA-C2B8-47D2-A09A-97A35FE6E4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1" y="128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89" name="Rectangle 79">
              <a:extLst>
                <a:ext uri="{FF2B5EF4-FFF2-40B4-BE49-F238E27FC236}">
                  <a16:creationId xmlns:a16="http://schemas.microsoft.com/office/drawing/2014/main" id="{88766FF9-D06E-47D1-B06F-11D4A6549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8" y="128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90" name="Line 80">
              <a:extLst>
                <a:ext uri="{FF2B5EF4-FFF2-40B4-BE49-F238E27FC236}">
                  <a16:creationId xmlns:a16="http://schemas.microsoft.com/office/drawing/2014/main" id="{3C3A0581-CD68-4317-BAFC-1912FFF8D0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" y="1485"/>
              <a:ext cx="707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91" name="Rectangle 81">
              <a:extLst>
                <a:ext uri="{FF2B5EF4-FFF2-40B4-BE49-F238E27FC236}">
                  <a16:creationId xmlns:a16="http://schemas.microsoft.com/office/drawing/2014/main" id="{7B1AEC3D-D25D-46BA-8584-15216E747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" y="1485"/>
              <a:ext cx="707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92" name="Line 82">
              <a:extLst>
                <a:ext uri="{FF2B5EF4-FFF2-40B4-BE49-F238E27FC236}">
                  <a16:creationId xmlns:a16="http://schemas.microsoft.com/office/drawing/2014/main" id="{E6270920-6B47-4CDC-9970-B340EFFD3A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" y="1687"/>
              <a:ext cx="707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93" name="Rectangle 83">
              <a:extLst>
                <a:ext uri="{FF2B5EF4-FFF2-40B4-BE49-F238E27FC236}">
                  <a16:creationId xmlns:a16="http://schemas.microsoft.com/office/drawing/2014/main" id="{9F1A30B3-930F-43CC-96F4-9A0BFD7F2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" y="1687"/>
              <a:ext cx="707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94" name="Line 84">
              <a:extLst>
                <a:ext uri="{FF2B5EF4-FFF2-40B4-BE49-F238E27FC236}">
                  <a16:creationId xmlns:a16="http://schemas.microsoft.com/office/drawing/2014/main" id="{8099D4DD-AFDD-435B-86F3-9FD076E6F0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" y="1888"/>
              <a:ext cx="707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95" name="Rectangle 85">
              <a:extLst>
                <a:ext uri="{FF2B5EF4-FFF2-40B4-BE49-F238E27FC236}">
                  <a16:creationId xmlns:a16="http://schemas.microsoft.com/office/drawing/2014/main" id="{A3F32AF6-D022-4BAF-86D1-1983F7FD8B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" y="1888"/>
              <a:ext cx="707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96" name="Line 86">
              <a:extLst>
                <a:ext uri="{FF2B5EF4-FFF2-40B4-BE49-F238E27FC236}">
                  <a16:creationId xmlns:a16="http://schemas.microsoft.com/office/drawing/2014/main" id="{1DE2139C-CB7B-4C76-9A97-EEBEA3D3FE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" y="2302"/>
              <a:ext cx="707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97" name="Rectangle 87">
              <a:extLst>
                <a:ext uri="{FF2B5EF4-FFF2-40B4-BE49-F238E27FC236}">
                  <a16:creationId xmlns:a16="http://schemas.microsoft.com/office/drawing/2014/main" id="{EF3C6C05-4AC7-4F60-9F15-26A1742EF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" y="2302"/>
              <a:ext cx="707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98" name="Line 88">
              <a:extLst>
                <a:ext uri="{FF2B5EF4-FFF2-40B4-BE49-F238E27FC236}">
                  <a16:creationId xmlns:a16="http://schemas.microsoft.com/office/drawing/2014/main" id="{D23A9E0E-4674-44CC-BB95-69F5FAB665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" y="1485"/>
              <a:ext cx="0" cy="10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99" name="Rectangle 89">
              <a:extLst>
                <a:ext uri="{FF2B5EF4-FFF2-40B4-BE49-F238E27FC236}">
                  <a16:creationId xmlns:a16="http://schemas.microsoft.com/office/drawing/2014/main" id="{D775FBFB-CF2A-472B-BB7D-6168F6D9B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" y="1485"/>
              <a:ext cx="5" cy="10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00" name="Line 90">
              <a:extLst>
                <a:ext uri="{FF2B5EF4-FFF2-40B4-BE49-F238E27FC236}">
                  <a16:creationId xmlns:a16="http://schemas.microsoft.com/office/drawing/2014/main" id="{30F8B5E7-A53D-4A06-866E-D96970B197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8" y="1284"/>
              <a:ext cx="0" cy="12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01" name="Rectangle 91">
              <a:extLst>
                <a:ext uri="{FF2B5EF4-FFF2-40B4-BE49-F238E27FC236}">
                  <a16:creationId xmlns:a16="http://schemas.microsoft.com/office/drawing/2014/main" id="{E4491560-F65B-41E1-8478-7E1E3F962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8" y="1284"/>
              <a:ext cx="5" cy="12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02" name="Line 92">
              <a:extLst>
                <a:ext uri="{FF2B5EF4-FFF2-40B4-BE49-F238E27FC236}">
                  <a16:creationId xmlns:a16="http://schemas.microsoft.com/office/drawing/2014/main" id="{32909C6B-0039-4054-8C0E-B67E08B46B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2" y="1491"/>
              <a:ext cx="0" cy="10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03" name="Rectangle 93">
              <a:extLst>
                <a:ext uri="{FF2B5EF4-FFF2-40B4-BE49-F238E27FC236}">
                  <a16:creationId xmlns:a16="http://schemas.microsoft.com/office/drawing/2014/main" id="{FEF15684-4D03-4568-8E0F-A138D806A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2" y="1491"/>
              <a:ext cx="5" cy="10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04" name="Line 94">
              <a:extLst>
                <a:ext uri="{FF2B5EF4-FFF2-40B4-BE49-F238E27FC236}">
                  <a16:creationId xmlns:a16="http://schemas.microsoft.com/office/drawing/2014/main" id="{9FB44A02-D1DF-458D-AC07-BBEA7682BF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5" y="1289"/>
              <a:ext cx="0" cy="12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05" name="Rectangle 95">
              <a:extLst>
                <a:ext uri="{FF2B5EF4-FFF2-40B4-BE49-F238E27FC236}">
                  <a16:creationId xmlns:a16="http://schemas.microsoft.com/office/drawing/2014/main" id="{EFEB17E1-E723-4D08-9A4B-D465DA157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5" y="1289"/>
              <a:ext cx="5" cy="12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06" name="Line 96">
              <a:extLst>
                <a:ext uri="{FF2B5EF4-FFF2-40B4-BE49-F238E27FC236}">
                  <a16:creationId xmlns:a16="http://schemas.microsoft.com/office/drawing/2014/main" id="{C9547933-1E6F-4BE6-856A-E6DC78FC9A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8" y="1491"/>
              <a:ext cx="0" cy="10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07" name="Rectangle 97">
              <a:extLst>
                <a:ext uri="{FF2B5EF4-FFF2-40B4-BE49-F238E27FC236}">
                  <a16:creationId xmlns:a16="http://schemas.microsoft.com/office/drawing/2014/main" id="{D35F963A-5C85-4FE4-8011-3CA2B030B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8" y="1491"/>
              <a:ext cx="5" cy="10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08" name="Line 98">
              <a:extLst>
                <a:ext uri="{FF2B5EF4-FFF2-40B4-BE49-F238E27FC236}">
                  <a16:creationId xmlns:a16="http://schemas.microsoft.com/office/drawing/2014/main" id="{B15401B8-4CDC-44FD-A5FA-5C438EEEDB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1" y="1289"/>
              <a:ext cx="0" cy="12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09" name="Rectangle 99">
              <a:extLst>
                <a:ext uri="{FF2B5EF4-FFF2-40B4-BE49-F238E27FC236}">
                  <a16:creationId xmlns:a16="http://schemas.microsoft.com/office/drawing/2014/main" id="{E00FCB1B-4758-4EEA-A739-1630F8E00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1" y="1289"/>
              <a:ext cx="6" cy="12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10" name="Line 100">
              <a:extLst>
                <a:ext uri="{FF2B5EF4-FFF2-40B4-BE49-F238E27FC236}">
                  <a16:creationId xmlns:a16="http://schemas.microsoft.com/office/drawing/2014/main" id="{CF9A3A8F-0CDE-451E-A108-D0F965286D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5" y="1491"/>
              <a:ext cx="0" cy="10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11" name="Rectangle 101">
              <a:extLst>
                <a:ext uri="{FF2B5EF4-FFF2-40B4-BE49-F238E27FC236}">
                  <a16:creationId xmlns:a16="http://schemas.microsoft.com/office/drawing/2014/main" id="{22DFE519-E75B-47A2-9CBD-9390CDF97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5" y="1491"/>
              <a:ext cx="5" cy="10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12" name="Line 102">
              <a:extLst>
                <a:ext uri="{FF2B5EF4-FFF2-40B4-BE49-F238E27FC236}">
                  <a16:creationId xmlns:a16="http://schemas.microsoft.com/office/drawing/2014/main" id="{E960C551-654F-4FB0-9594-3D02AE420D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8" y="1289"/>
              <a:ext cx="0" cy="12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13" name="Rectangle 103">
              <a:extLst>
                <a:ext uri="{FF2B5EF4-FFF2-40B4-BE49-F238E27FC236}">
                  <a16:creationId xmlns:a16="http://schemas.microsoft.com/office/drawing/2014/main" id="{ED39AF37-C101-4E3E-B120-C58BAD11A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8" y="1289"/>
              <a:ext cx="5" cy="12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14" name="Line 104">
              <a:extLst>
                <a:ext uri="{FF2B5EF4-FFF2-40B4-BE49-F238E27FC236}">
                  <a16:creationId xmlns:a16="http://schemas.microsoft.com/office/drawing/2014/main" id="{18A3C1BF-264A-4468-84B0-89B4EC7AB2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51" y="1491"/>
              <a:ext cx="0" cy="10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15" name="Rectangle 105">
              <a:extLst>
                <a:ext uri="{FF2B5EF4-FFF2-40B4-BE49-F238E27FC236}">
                  <a16:creationId xmlns:a16="http://schemas.microsoft.com/office/drawing/2014/main" id="{98518BC1-9AD6-45D2-A4FB-202368A72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1" y="1491"/>
              <a:ext cx="5" cy="10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16" name="Line 106">
              <a:extLst>
                <a:ext uri="{FF2B5EF4-FFF2-40B4-BE49-F238E27FC236}">
                  <a16:creationId xmlns:a16="http://schemas.microsoft.com/office/drawing/2014/main" id="{1258F89B-3E1D-457E-9763-B9F987919E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94" y="1289"/>
              <a:ext cx="0" cy="12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17" name="Rectangle 107">
              <a:extLst>
                <a:ext uri="{FF2B5EF4-FFF2-40B4-BE49-F238E27FC236}">
                  <a16:creationId xmlns:a16="http://schemas.microsoft.com/office/drawing/2014/main" id="{8712CC47-29BB-4F73-BA2B-1F8354427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4" y="1289"/>
              <a:ext cx="6" cy="12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18" name="Line 108">
              <a:extLst>
                <a:ext uri="{FF2B5EF4-FFF2-40B4-BE49-F238E27FC236}">
                  <a16:creationId xmlns:a16="http://schemas.microsoft.com/office/drawing/2014/main" id="{E5A6C143-2A17-44D7-9792-9EC9A89480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8" y="1491"/>
              <a:ext cx="0" cy="10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19" name="Rectangle 109">
              <a:extLst>
                <a:ext uri="{FF2B5EF4-FFF2-40B4-BE49-F238E27FC236}">
                  <a16:creationId xmlns:a16="http://schemas.microsoft.com/office/drawing/2014/main" id="{FFB979D7-F218-454C-864F-1825F3DBA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8" y="1491"/>
              <a:ext cx="5" cy="10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20" name="Line 110">
              <a:extLst>
                <a:ext uri="{FF2B5EF4-FFF2-40B4-BE49-F238E27FC236}">
                  <a16:creationId xmlns:a16="http://schemas.microsoft.com/office/drawing/2014/main" id="{56C41993-8F63-4F9F-AAC2-EE080BDF10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" y="2503"/>
              <a:ext cx="707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21" name="Rectangle 111">
              <a:extLst>
                <a:ext uri="{FF2B5EF4-FFF2-40B4-BE49-F238E27FC236}">
                  <a16:creationId xmlns:a16="http://schemas.microsoft.com/office/drawing/2014/main" id="{1EE14786-C9EB-4C8C-B1F1-901FA11F83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" y="2503"/>
              <a:ext cx="707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22" name="Line 112">
              <a:extLst>
                <a:ext uri="{FF2B5EF4-FFF2-40B4-BE49-F238E27FC236}">
                  <a16:creationId xmlns:a16="http://schemas.microsoft.com/office/drawing/2014/main" id="{861E135F-3EC6-4F9A-9C98-5F41827E39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1" y="1289"/>
              <a:ext cx="0" cy="12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23" name="Rectangle 113">
              <a:extLst>
                <a:ext uri="{FF2B5EF4-FFF2-40B4-BE49-F238E27FC236}">
                  <a16:creationId xmlns:a16="http://schemas.microsoft.com/office/drawing/2014/main" id="{1C1A4C3A-3DDB-47FF-9800-D8AD5706C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1" y="1289"/>
              <a:ext cx="5" cy="12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24" name="Line 114">
              <a:extLst>
                <a:ext uri="{FF2B5EF4-FFF2-40B4-BE49-F238E27FC236}">
                  <a16:creationId xmlns:a16="http://schemas.microsoft.com/office/drawing/2014/main" id="{9E1812F0-7A04-4605-95FE-9AF3881798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" y="250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25" name="Rectangle 115">
              <a:extLst>
                <a:ext uri="{FF2B5EF4-FFF2-40B4-BE49-F238E27FC236}">
                  <a16:creationId xmlns:a16="http://schemas.microsoft.com/office/drawing/2014/main" id="{857DBFF1-46FF-4529-BB9D-C0A943CE5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" y="250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26" name="Line 116">
              <a:extLst>
                <a:ext uri="{FF2B5EF4-FFF2-40B4-BE49-F238E27FC236}">
                  <a16:creationId xmlns:a16="http://schemas.microsoft.com/office/drawing/2014/main" id="{1B167309-7128-45B8-8018-B8E0499155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8" y="250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27" name="Rectangle 117">
              <a:extLst>
                <a:ext uri="{FF2B5EF4-FFF2-40B4-BE49-F238E27FC236}">
                  <a16:creationId xmlns:a16="http://schemas.microsoft.com/office/drawing/2014/main" id="{ECF8A7EA-B864-44CE-8A6B-B4E099DB0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8" y="250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28" name="Line 118">
              <a:extLst>
                <a:ext uri="{FF2B5EF4-FFF2-40B4-BE49-F238E27FC236}">
                  <a16:creationId xmlns:a16="http://schemas.microsoft.com/office/drawing/2014/main" id="{8B544E81-1ACA-485D-93A2-D3E0A40D8C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2" y="250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29" name="Rectangle 119">
              <a:extLst>
                <a:ext uri="{FF2B5EF4-FFF2-40B4-BE49-F238E27FC236}">
                  <a16:creationId xmlns:a16="http://schemas.microsoft.com/office/drawing/2014/main" id="{89FC4AAF-4775-4A7C-BD64-E3F3E5EA7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2" y="250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30" name="Line 120">
              <a:extLst>
                <a:ext uri="{FF2B5EF4-FFF2-40B4-BE49-F238E27FC236}">
                  <a16:creationId xmlns:a16="http://schemas.microsoft.com/office/drawing/2014/main" id="{CE01EF9D-5876-4647-AA65-2C343F0145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5" y="250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31" name="Rectangle 121">
              <a:extLst>
                <a:ext uri="{FF2B5EF4-FFF2-40B4-BE49-F238E27FC236}">
                  <a16:creationId xmlns:a16="http://schemas.microsoft.com/office/drawing/2014/main" id="{AE5F9E65-4347-4F9B-90AB-91541D598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5" y="250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32" name="Line 122">
              <a:extLst>
                <a:ext uri="{FF2B5EF4-FFF2-40B4-BE49-F238E27FC236}">
                  <a16:creationId xmlns:a16="http://schemas.microsoft.com/office/drawing/2014/main" id="{F1DEC4DE-CBBC-4470-965E-83AB65BD7D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8" y="250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33" name="Rectangle 123">
              <a:extLst>
                <a:ext uri="{FF2B5EF4-FFF2-40B4-BE49-F238E27FC236}">
                  <a16:creationId xmlns:a16="http://schemas.microsoft.com/office/drawing/2014/main" id="{C4FCBEDB-CAE9-49F7-9C93-95F8B8158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8" y="250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34" name="Line 124">
              <a:extLst>
                <a:ext uri="{FF2B5EF4-FFF2-40B4-BE49-F238E27FC236}">
                  <a16:creationId xmlns:a16="http://schemas.microsoft.com/office/drawing/2014/main" id="{66662E8F-5E10-418F-B9BF-F1DBBE76C0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1" y="250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35" name="Rectangle 125">
              <a:extLst>
                <a:ext uri="{FF2B5EF4-FFF2-40B4-BE49-F238E27FC236}">
                  <a16:creationId xmlns:a16="http://schemas.microsoft.com/office/drawing/2014/main" id="{0236D703-26E3-4DE2-9184-A297F36D8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1" y="2508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36" name="Line 126">
              <a:extLst>
                <a:ext uri="{FF2B5EF4-FFF2-40B4-BE49-F238E27FC236}">
                  <a16:creationId xmlns:a16="http://schemas.microsoft.com/office/drawing/2014/main" id="{AFA01316-B3E0-4D81-81A0-57292BD025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5" y="250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37" name="Rectangle 127">
              <a:extLst>
                <a:ext uri="{FF2B5EF4-FFF2-40B4-BE49-F238E27FC236}">
                  <a16:creationId xmlns:a16="http://schemas.microsoft.com/office/drawing/2014/main" id="{2BB9BBA3-D490-4543-AD93-FDD67C556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5" y="250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38" name="Line 128">
              <a:extLst>
                <a:ext uri="{FF2B5EF4-FFF2-40B4-BE49-F238E27FC236}">
                  <a16:creationId xmlns:a16="http://schemas.microsoft.com/office/drawing/2014/main" id="{E0BF889A-9DF7-4D9E-AA0C-85097B79AD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8" y="250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39" name="Rectangle 129">
              <a:extLst>
                <a:ext uri="{FF2B5EF4-FFF2-40B4-BE49-F238E27FC236}">
                  <a16:creationId xmlns:a16="http://schemas.microsoft.com/office/drawing/2014/main" id="{733B8314-2E26-43F7-9913-02A27E04F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8" y="250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40" name="Line 130">
              <a:extLst>
                <a:ext uri="{FF2B5EF4-FFF2-40B4-BE49-F238E27FC236}">
                  <a16:creationId xmlns:a16="http://schemas.microsoft.com/office/drawing/2014/main" id="{D3A60ED8-C2FA-465D-AC57-304C5786B5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51" y="250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41" name="Rectangle 131">
              <a:extLst>
                <a:ext uri="{FF2B5EF4-FFF2-40B4-BE49-F238E27FC236}">
                  <a16:creationId xmlns:a16="http://schemas.microsoft.com/office/drawing/2014/main" id="{7D397756-52B0-40AF-925C-F8EA62411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1" y="250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42" name="Line 132">
              <a:extLst>
                <a:ext uri="{FF2B5EF4-FFF2-40B4-BE49-F238E27FC236}">
                  <a16:creationId xmlns:a16="http://schemas.microsoft.com/office/drawing/2014/main" id="{AAD15A0B-9DDD-469F-BF86-C24FC48DED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94" y="250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43" name="Rectangle 133">
              <a:extLst>
                <a:ext uri="{FF2B5EF4-FFF2-40B4-BE49-F238E27FC236}">
                  <a16:creationId xmlns:a16="http://schemas.microsoft.com/office/drawing/2014/main" id="{80B0CF0C-FB91-4145-B480-19054B0C1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4" y="2508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44" name="Line 134">
              <a:extLst>
                <a:ext uri="{FF2B5EF4-FFF2-40B4-BE49-F238E27FC236}">
                  <a16:creationId xmlns:a16="http://schemas.microsoft.com/office/drawing/2014/main" id="{A82A6B8D-AF60-44F1-9EC1-E5474B22BE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8" y="250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45" name="Rectangle 135">
              <a:extLst>
                <a:ext uri="{FF2B5EF4-FFF2-40B4-BE49-F238E27FC236}">
                  <a16:creationId xmlns:a16="http://schemas.microsoft.com/office/drawing/2014/main" id="{3C079267-648B-4D4E-89AF-F70B069C6D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8" y="250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46" name="Line 136">
              <a:extLst>
                <a:ext uri="{FF2B5EF4-FFF2-40B4-BE49-F238E27FC236}">
                  <a16:creationId xmlns:a16="http://schemas.microsoft.com/office/drawing/2014/main" id="{EBFB0A11-BD45-46DC-B03C-817D31047C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1" y="250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47" name="Rectangle 137">
              <a:extLst>
                <a:ext uri="{FF2B5EF4-FFF2-40B4-BE49-F238E27FC236}">
                  <a16:creationId xmlns:a16="http://schemas.microsoft.com/office/drawing/2014/main" id="{22078B84-C557-47C9-8C88-002510E26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1" y="250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48" name="Line 138">
              <a:extLst>
                <a:ext uri="{FF2B5EF4-FFF2-40B4-BE49-F238E27FC236}">
                  <a16:creationId xmlns:a16="http://schemas.microsoft.com/office/drawing/2014/main" id="{E9176D26-4FD3-4298-AF3E-5B04E1A1FB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6" y="128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49" name="Rectangle 139">
              <a:extLst>
                <a:ext uri="{FF2B5EF4-FFF2-40B4-BE49-F238E27FC236}">
                  <a16:creationId xmlns:a16="http://schemas.microsoft.com/office/drawing/2014/main" id="{7C19A5DC-02B9-4031-86B6-CCEB5BC2F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6" y="1284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50" name="Line 140">
              <a:extLst>
                <a:ext uri="{FF2B5EF4-FFF2-40B4-BE49-F238E27FC236}">
                  <a16:creationId xmlns:a16="http://schemas.microsoft.com/office/drawing/2014/main" id="{C5AA8174-8E99-427F-BFA0-40ACF0091E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6" y="148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51" name="Rectangle 141">
              <a:extLst>
                <a:ext uri="{FF2B5EF4-FFF2-40B4-BE49-F238E27FC236}">
                  <a16:creationId xmlns:a16="http://schemas.microsoft.com/office/drawing/2014/main" id="{E5E8435D-B09D-4FC4-91F1-412AD4789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6" y="1485"/>
              <a:ext cx="5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52" name="Line 142">
              <a:extLst>
                <a:ext uri="{FF2B5EF4-FFF2-40B4-BE49-F238E27FC236}">
                  <a16:creationId xmlns:a16="http://schemas.microsoft.com/office/drawing/2014/main" id="{58283631-3904-4918-952B-775BED4903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6" y="168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53" name="Rectangle 143">
              <a:extLst>
                <a:ext uri="{FF2B5EF4-FFF2-40B4-BE49-F238E27FC236}">
                  <a16:creationId xmlns:a16="http://schemas.microsoft.com/office/drawing/2014/main" id="{CFFFA5C7-94E0-46F2-AEFE-92932E097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6" y="1687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54" name="Line 144">
              <a:extLst>
                <a:ext uri="{FF2B5EF4-FFF2-40B4-BE49-F238E27FC236}">
                  <a16:creationId xmlns:a16="http://schemas.microsoft.com/office/drawing/2014/main" id="{584978C1-E16C-4AD9-B9D6-F041BE87BD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6" y="188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55" name="Rectangle 145">
              <a:extLst>
                <a:ext uri="{FF2B5EF4-FFF2-40B4-BE49-F238E27FC236}">
                  <a16:creationId xmlns:a16="http://schemas.microsoft.com/office/drawing/2014/main" id="{F706AD6B-80C2-4927-8B7F-90F61D5CB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6" y="1888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56" name="Line 146">
              <a:extLst>
                <a:ext uri="{FF2B5EF4-FFF2-40B4-BE49-F238E27FC236}">
                  <a16:creationId xmlns:a16="http://schemas.microsoft.com/office/drawing/2014/main" id="{F6339E7D-FF0A-4759-B77A-E7A5DECC7E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6" y="230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57" name="Rectangle 147">
              <a:extLst>
                <a:ext uri="{FF2B5EF4-FFF2-40B4-BE49-F238E27FC236}">
                  <a16:creationId xmlns:a16="http://schemas.microsoft.com/office/drawing/2014/main" id="{5ABB1408-0971-44DD-A636-5072C0C6A0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6" y="2302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58" name="Line 148">
              <a:extLst>
                <a:ext uri="{FF2B5EF4-FFF2-40B4-BE49-F238E27FC236}">
                  <a16:creationId xmlns:a16="http://schemas.microsoft.com/office/drawing/2014/main" id="{CBE666E8-0A5F-4DAE-AB30-8C430ABD3A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6" y="250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  <p:sp>
          <p:nvSpPr>
            <p:cNvPr id="159" name="Rectangle 149">
              <a:extLst>
                <a:ext uri="{FF2B5EF4-FFF2-40B4-BE49-F238E27FC236}">
                  <a16:creationId xmlns:a16="http://schemas.microsoft.com/office/drawing/2014/main" id="{6C1FD4CA-2378-4FCF-8911-FBCA7514B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6" y="2503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350"/>
            </a:p>
          </p:txBody>
        </p:sp>
      </p:grpSp>
    </p:spTree>
    <p:extLst>
      <p:ext uri="{BB962C8B-B14F-4D97-AF65-F5344CB8AC3E}">
        <p14:creationId xmlns:p14="http://schemas.microsoft.com/office/powerpoint/2010/main" val="40562181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70</Words>
  <Application>Microsoft Office PowerPoint</Application>
  <PresentationFormat>Presentazione su schermo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Laura Fiorito</dc:creator>
  <cp:lastModifiedBy>Laura Fiorito</cp:lastModifiedBy>
  <cp:revision>3</cp:revision>
  <dcterms:created xsi:type="dcterms:W3CDTF">2021-04-01T14:23:29Z</dcterms:created>
  <dcterms:modified xsi:type="dcterms:W3CDTF">2021-04-01T14:40:34Z</dcterms:modified>
</cp:coreProperties>
</file>